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"/>
  </p:handoutMasterIdLst>
  <p:sldIdLst>
    <p:sldId id="256" r:id="rId2"/>
  </p:sldIdLst>
  <p:sldSz cx="15119350" cy="21383625"/>
  <p:notesSz cx="6858000" cy="9144000"/>
  <p:defaultTextStyle>
    <a:defPPr>
      <a:defRPr lang="de-DE"/>
    </a:defPPr>
    <a:lvl1pPr algn="l" defTabSz="1042738" rtl="0" fontAlgn="base">
      <a:spcBef>
        <a:spcPct val="0"/>
      </a:spcBef>
      <a:spcAft>
        <a:spcPct val="0"/>
      </a:spcAft>
      <a:defRPr sz="4096" kern="1200">
        <a:solidFill>
          <a:schemeClr val="tx1"/>
        </a:solidFill>
        <a:latin typeface="Arial" panose="020B0604020202020204" pitchFamily="34" charset="0"/>
        <a:ea typeface="Geneva" pitchFamily="50" charset="-128"/>
        <a:cs typeface="+mn-cs"/>
      </a:defRPr>
    </a:lvl1pPr>
    <a:lvl2pPr marL="1042738" indent="-814366" algn="l" defTabSz="1042738" rtl="0" fontAlgn="base">
      <a:spcBef>
        <a:spcPct val="0"/>
      </a:spcBef>
      <a:spcAft>
        <a:spcPct val="0"/>
      </a:spcAft>
      <a:defRPr sz="4096" kern="1200">
        <a:solidFill>
          <a:schemeClr val="tx1"/>
        </a:solidFill>
        <a:latin typeface="Arial" panose="020B0604020202020204" pitchFamily="34" charset="0"/>
        <a:ea typeface="Geneva" pitchFamily="50" charset="-128"/>
        <a:cs typeface="+mn-cs"/>
      </a:defRPr>
    </a:lvl2pPr>
    <a:lvl3pPr marL="2085475" indent="-1628732" algn="l" defTabSz="1042738" rtl="0" fontAlgn="base">
      <a:spcBef>
        <a:spcPct val="0"/>
      </a:spcBef>
      <a:spcAft>
        <a:spcPct val="0"/>
      </a:spcAft>
      <a:defRPr sz="4096" kern="1200">
        <a:solidFill>
          <a:schemeClr val="tx1"/>
        </a:solidFill>
        <a:latin typeface="Arial" panose="020B0604020202020204" pitchFamily="34" charset="0"/>
        <a:ea typeface="Geneva" pitchFamily="50" charset="-128"/>
        <a:cs typeface="+mn-cs"/>
      </a:defRPr>
    </a:lvl3pPr>
    <a:lvl4pPr marL="3128213" indent="-2443098" algn="l" defTabSz="1042738" rtl="0" fontAlgn="base">
      <a:spcBef>
        <a:spcPct val="0"/>
      </a:spcBef>
      <a:spcAft>
        <a:spcPct val="0"/>
      </a:spcAft>
      <a:defRPr sz="4096" kern="1200">
        <a:solidFill>
          <a:schemeClr val="tx1"/>
        </a:solidFill>
        <a:latin typeface="Arial" panose="020B0604020202020204" pitchFamily="34" charset="0"/>
        <a:ea typeface="Geneva" pitchFamily="50" charset="-128"/>
        <a:cs typeface="+mn-cs"/>
      </a:defRPr>
    </a:lvl4pPr>
    <a:lvl5pPr marL="4170950" indent="-3257464" algn="l" defTabSz="1042738" rtl="0" fontAlgn="base">
      <a:spcBef>
        <a:spcPct val="0"/>
      </a:spcBef>
      <a:spcAft>
        <a:spcPct val="0"/>
      </a:spcAft>
      <a:defRPr sz="4096" kern="1200">
        <a:solidFill>
          <a:schemeClr val="tx1"/>
        </a:solidFill>
        <a:latin typeface="Arial" panose="020B0604020202020204" pitchFamily="34" charset="0"/>
        <a:ea typeface="Geneva" pitchFamily="50" charset="-128"/>
        <a:cs typeface="+mn-cs"/>
      </a:defRPr>
    </a:lvl5pPr>
    <a:lvl6pPr marL="1141857" algn="l" defTabSz="456743" rtl="0" eaLnBrk="1" latinLnBrk="0" hangingPunct="1">
      <a:defRPr sz="4096" kern="1200">
        <a:solidFill>
          <a:schemeClr val="tx1"/>
        </a:solidFill>
        <a:latin typeface="Arial" panose="020B0604020202020204" pitchFamily="34" charset="0"/>
        <a:ea typeface="Geneva" pitchFamily="50" charset="-128"/>
        <a:cs typeface="+mn-cs"/>
      </a:defRPr>
    </a:lvl6pPr>
    <a:lvl7pPr marL="1370228" algn="l" defTabSz="456743" rtl="0" eaLnBrk="1" latinLnBrk="0" hangingPunct="1">
      <a:defRPr sz="4096" kern="1200">
        <a:solidFill>
          <a:schemeClr val="tx1"/>
        </a:solidFill>
        <a:latin typeface="Arial" panose="020B0604020202020204" pitchFamily="34" charset="0"/>
        <a:ea typeface="Geneva" pitchFamily="50" charset="-128"/>
        <a:cs typeface="+mn-cs"/>
      </a:defRPr>
    </a:lvl7pPr>
    <a:lvl8pPr marL="1598600" algn="l" defTabSz="456743" rtl="0" eaLnBrk="1" latinLnBrk="0" hangingPunct="1">
      <a:defRPr sz="4096" kern="1200">
        <a:solidFill>
          <a:schemeClr val="tx1"/>
        </a:solidFill>
        <a:latin typeface="Arial" panose="020B0604020202020204" pitchFamily="34" charset="0"/>
        <a:ea typeface="Geneva" pitchFamily="50" charset="-128"/>
        <a:cs typeface="+mn-cs"/>
      </a:defRPr>
    </a:lvl8pPr>
    <a:lvl9pPr marL="1826971" algn="l" defTabSz="456743" rtl="0" eaLnBrk="1" latinLnBrk="0" hangingPunct="1">
      <a:defRPr sz="4096" kern="1200">
        <a:solidFill>
          <a:schemeClr val="tx1"/>
        </a:solidFill>
        <a:latin typeface="Arial" panose="020B0604020202020204" pitchFamily="34" charset="0"/>
        <a:ea typeface="Geneva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35" userDrawn="1">
          <p15:clr>
            <a:srgbClr val="A4A3A4"/>
          </p15:clr>
        </p15:guide>
        <p15:guide id="2" pos="47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>
        <p:scale>
          <a:sx n="40" d="100"/>
          <a:sy n="40" d="100"/>
        </p:scale>
        <p:origin x="2853" y="-417"/>
      </p:cViewPr>
      <p:guideLst>
        <p:guide orient="horz" pos="6735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3336EE8-E4E7-49CF-AA8D-CD221043989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90213403-4708-43F6-B120-60BAD3063D1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114D16D1-AA9C-47E3-B20D-91C9BAB43286}" type="datetime1">
              <a:rPr lang="de-DE"/>
              <a:pPr>
                <a:defRPr/>
              </a:pPr>
              <a:t>11.02.2020</a:t>
            </a:fld>
            <a:endParaRPr lang="de-DE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898A6FE5-663D-49F6-A65D-EC74DF3587B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78A86715-66C5-4E31-BAF7-BD33A2F9554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E11F7A5-1AD5-44E1-9C4D-BEFA424B2F7B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4">
            <a:extLst>
              <a:ext uri="{FF2B5EF4-FFF2-40B4-BE49-F238E27FC236}">
                <a16:creationId xmlns:a16="http://schemas.microsoft.com/office/drawing/2014/main" id="{C844E957-A557-4697-A0E4-BB624A1DB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59" y="512325"/>
            <a:ext cx="14731674" cy="5970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4D352F8-9B2B-4508-B5C5-29795D2626EA}"/>
              </a:ext>
            </a:extLst>
          </p:cNvPr>
          <p:cNvSpPr txBox="1"/>
          <p:nvPr/>
        </p:nvSpPr>
        <p:spPr>
          <a:xfrm>
            <a:off x="18101043" y="7444576"/>
            <a:ext cx="456649" cy="455224"/>
          </a:xfrm>
          <a:prstGeom prst="rect">
            <a:avLst/>
          </a:prstGeom>
        </p:spPr>
        <p:txBody>
          <a:bodyPr wrap="none" lIns="0" tIns="0" rIns="0" bIns="0"/>
          <a:lstStyle>
            <a:lvl1pPr>
              <a:defRPr sz="82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87275" indent="-37430075">
              <a:defRPr sz="82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>
              <a:defRPr sz="82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>
              <a:defRPr sz="82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>
              <a:defRPr sz="82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>
              <a:defRPr/>
            </a:pPr>
            <a:endParaRPr lang="de-DE" sz="5943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28BD838-C4D3-464C-85BD-DFE2A8B9B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163" y="4596651"/>
            <a:ext cx="6876684" cy="44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de-DE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Geneva" pitchFamily="50" charset="-128"/>
                <a:cs typeface="+mn-cs"/>
              </a:defRPr>
            </a:lvl1pPr>
            <a:lvl2pPr marL="2087563" indent="-1630363" algn="l" defTabSz="2087563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Geneva" pitchFamily="50" charset="-128"/>
                <a:cs typeface="+mn-cs"/>
              </a:defRPr>
            </a:lvl2pPr>
            <a:lvl3pPr marL="4175125" indent="-3260725" algn="l" defTabSz="2087563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Geneva" pitchFamily="50" charset="-128"/>
                <a:cs typeface="+mn-cs"/>
              </a:defRPr>
            </a:lvl3pPr>
            <a:lvl4pPr marL="6262688" indent="-4891088" algn="l" defTabSz="2087563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Geneva" pitchFamily="50" charset="-128"/>
                <a:cs typeface="+mn-cs"/>
              </a:defRPr>
            </a:lvl4pPr>
            <a:lvl5pPr marL="8350250" indent="-6521450" algn="l" defTabSz="2087563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Geneva" pitchFamily="50" charset="-128"/>
                <a:cs typeface="+mn-cs"/>
              </a:defRPr>
            </a:lvl5pPr>
            <a:lvl6pPr marL="2286000" algn="l" defTabSz="914400" rtl="0" eaLnBrk="1" latinLnBrk="0" hangingPunct="1">
              <a:defRPr sz="8200" kern="1200">
                <a:solidFill>
                  <a:schemeClr val="tx1"/>
                </a:solidFill>
                <a:latin typeface="Arial" charset="0"/>
                <a:ea typeface="Geneva" pitchFamily="50" charset="-128"/>
                <a:cs typeface="+mn-cs"/>
              </a:defRPr>
            </a:lvl6pPr>
            <a:lvl7pPr marL="2743200" algn="l" defTabSz="914400" rtl="0" eaLnBrk="1" latinLnBrk="0" hangingPunct="1">
              <a:defRPr sz="8200" kern="1200">
                <a:solidFill>
                  <a:schemeClr val="tx1"/>
                </a:solidFill>
                <a:latin typeface="Arial" charset="0"/>
                <a:ea typeface="Geneva" pitchFamily="50" charset="-128"/>
                <a:cs typeface="+mn-cs"/>
              </a:defRPr>
            </a:lvl7pPr>
            <a:lvl8pPr marL="3200400" algn="l" defTabSz="914400" rtl="0" eaLnBrk="1" latinLnBrk="0" hangingPunct="1">
              <a:defRPr sz="8200" kern="1200">
                <a:solidFill>
                  <a:schemeClr val="tx1"/>
                </a:solidFill>
                <a:latin typeface="Arial" charset="0"/>
                <a:ea typeface="Geneva" pitchFamily="50" charset="-128"/>
                <a:cs typeface="+mn-cs"/>
              </a:defRPr>
            </a:lvl8pPr>
            <a:lvl9pPr marL="3657600" algn="l" defTabSz="914400" rtl="0" eaLnBrk="1" latinLnBrk="0" hangingPunct="1">
              <a:defRPr sz="8200" kern="1200">
                <a:solidFill>
                  <a:schemeClr val="tx1"/>
                </a:solidFill>
                <a:latin typeface="Arial" charset="0"/>
                <a:ea typeface="Geneva" pitchFamily="50" charset="-128"/>
                <a:cs typeface="+mn-cs"/>
              </a:defRPr>
            </a:lvl9pPr>
          </a:lstStyle>
          <a:p>
            <a:pPr>
              <a:defRPr/>
            </a:pPr>
            <a:r>
              <a:rPr lang="de-DE" sz="1998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Albert-Ludwigs-Universität Freiburg</a:t>
            </a:r>
          </a:p>
        </p:txBody>
      </p:sp>
      <p:sp>
        <p:nvSpPr>
          <p:cNvPr id="30" name="Bildplatzhalter 29"/>
          <p:cNvSpPr>
            <a:spLocks noGrp="1"/>
          </p:cNvSpPr>
          <p:nvPr>
            <p:ph type="pic" sz="quarter" idx="16"/>
          </p:nvPr>
        </p:nvSpPr>
        <p:spPr>
          <a:xfrm>
            <a:off x="510583" y="5205731"/>
            <a:ext cx="12070873" cy="15818202"/>
          </a:xfrm>
        </p:spPr>
        <p:txBody>
          <a:bodyPr lIns="417566" tIns="208784" rIns="417566" bIns="208784" rtlCol="0">
            <a:normAutofit/>
          </a:bodyPr>
          <a:lstStyle>
            <a:lvl1pPr>
              <a:defRPr sz="3995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1258480" y="856337"/>
            <a:ext cx="9151053" cy="2831055"/>
          </a:xfrm>
        </p:spPr>
        <p:txBody>
          <a:bodyPr lIns="0" tIns="0" rIns="0" bIns="0">
            <a:noAutofit/>
          </a:bodyPr>
          <a:lstStyle>
            <a:lvl1pPr algn="l">
              <a:defRPr sz="799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5"/>
          </p:nvPr>
        </p:nvSpPr>
        <p:spPr>
          <a:xfrm>
            <a:off x="1258480" y="5755087"/>
            <a:ext cx="9774738" cy="1065890"/>
          </a:xfrm>
        </p:spPr>
        <p:txBody>
          <a:bodyPr lIns="0" tIns="0" rIns="0" bIns="0">
            <a:noAutofit/>
          </a:bodyPr>
          <a:lstStyle>
            <a:lvl1pPr>
              <a:buNone/>
              <a:defRPr sz="5993">
                <a:latin typeface="Times New Roman"/>
                <a:cs typeface="Times New Roman"/>
              </a:defRPr>
            </a:lvl1pPr>
            <a:lvl2pPr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Textplatzhalter 25"/>
          <p:cNvSpPr>
            <a:spLocks noGrp="1"/>
          </p:cNvSpPr>
          <p:nvPr>
            <p:ph type="body" sz="quarter" idx="17"/>
          </p:nvPr>
        </p:nvSpPr>
        <p:spPr>
          <a:xfrm>
            <a:off x="1258480" y="7193858"/>
            <a:ext cx="9774738" cy="1065890"/>
          </a:xfrm>
        </p:spPr>
        <p:txBody>
          <a:bodyPr lIns="0" tIns="0" rIns="0" bIns="0">
            <a:normAutofit/>
          </a:bodyPr>
          <a:lstStyle>
            <a:lvl1pPr>
              <a:buNone/>
              <a:defRPr sz="3995">
                <a:latin typeface="Arial"/>
                <a:cs typeface="Arial"/>
              </a:defRPr>
            </a:lvl1pPr>
            <a:lvl2pPr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4257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>
            <a:extLst>
              <a:ext uri="{FF2B5EF4-FFF2-40B4-BE49-F238E27FC236}">
                <a16:creationId xmlns:a16="http://schemas.microsoft.com/office/drawing/2014/main" id="{F2C20E67-9CFE-4EF6-821C-EAFB937E8C2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56324" y="856519"/>
            <a:ext cx="13606702" cy="356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154" tIns="208579" rIns="417154" bIns="20857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7" name="Textplatzhalter 2">
            <a:extLst>
              <a:ext uri="{FF2B5EF4-FFF2-40B4-BE49-F238E27FC236}">
                <a16:creationId xmlns:a16="http://schemas.microsoft.com/office/drawing/2014/main" id="{6CCE1A4B-02D3-4D63-8389-2EF04F839F2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756324" y="4989222"/>
            <a:ext cx="13606702" cy="14112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154" tIns="208579" rIns="417154" bIns="2085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ctr" defTabSz="1042529" rtl="0" eaLnBrk="1" fontAlgn="base" hangingPunct="1">
        <a:spcBef>
          <a:spcPct val="0"/>
        </a:spcBef>
        <a:spcAft>
          <a:spcPct val="0"/>
        </a:spcAft>
        <a:defRPr sz="10038" kern="1200">
          <a:solidFill>
            <a:schemeClr val="tx1"/>
          </a:solidFill>
          <a:latin typeface="+mj-lt"/>
          <a:ea typeface="Geneva" pitchFamily="50" charset="-128"/>
          <a:cs typeface="+mj-cs"/>
        </a:defRPr>
      </a:lvl1pPr>
      <a:lvl2pPr algn="ctr" defTabSz="1042529" rtl="0" eaLnBrk="1" fontAlgn="base" hangingPunct="1">
        <a:spcBef>
          <a:spcPct val="0"/>
        </a:spcBef>
        <a:spcAft>
          <a:spcPct val="0"/>
        </a:spcAft>
        <a:defRPr sz="10038">
          <a:solidFill>
            <a:schemeClr val="tx1"/>
          </a:solidFill>
          <a:latin typeface="Calibri" pitchFamily="34" charset="0"/>
          <a:ea typeface="Geneva" pitchFamily="50" charset="-128"/>
        </a:defRPr>
      </a:lvl2pPr>
      <a:lvl3pPr algn="ctr" defTabSz="1042529" rtl="0" eaLnBrk="1" fontAlgn="base" hangingPunct="1">
        <a:spcBef>
          <a:spcPct val="0"/>
        </a:spcBef>
        <a:spcAft>
          <a:spcPct val="0"/>
        </a:spcAft>
        <a:defRPr sz="10038">
          <a:solidFill>
            <a:schemeClr val="tx1"/>
          </a:solidFill>
          <a:latin typeface="Calibri" pitchFamily="34" charset="0"/>
          <a:ea typeface="Geneva" pitchFamily="50" charset="-128"/>
        </a:defRPr>
      </a:lvl3pPr>
      <a:lvl4pPr algn="ctr" defTabSz="1042529" rtl="0" eaLnBrk="1" fontAlgn="base" hangingPunct="1">
        <a:spcBef>
          <a:spcPct val="0"/>
        </a:spcBef>
        <a:spcAft>
          <a:spcPct val="0"/>
        </a:spcAft>
        <a:defRPr sz="10038">
          <a:solidFill>
            <a:schemeClr val="tx1"/>
          </a:solidFill>
          <a:latin typeface="Calibri" pitchFamily="34" charset="0"/>
          <a:ea typeface="Geneva" pitchFamily="50" charset="-128"/>
        </a:defRPr>
      </a:lvl4pPr>
      <a:lvl5pPr algn="ctr" defTabSz="1042529" rtl="0" eaLnBrk="1" fontAlgn="base" hangingPunct="1">
        <a:spcBef>
          <a:spcPct val="0"/>
        </a:spcBef>
        <a:spcAft>
          <a:spcPct val="0"/>
        </a:spcAft>
        <a:defRPr sz="10038">
          <a:solidFill>
            <a:schemeClr val="tx1"/>
          </a:solidFill>
          <a:latin typeface="Calibri" pitchFamily="34" charset="0"/>
          <a:ea typeface="Geneva" pitchFamily="50" charset="-128"/>
        </a:defRPr>
      </a:lvl5pPr>
      <a:lvl6pPr marL="228326" algn="ctr" defTabSz="1042529" rtl="0" eaLnBrk="1" fontAlgn="base" hangingPunct="1">
        <a:spcBef>
          <a:spcPct val="0"/>
        </a:spcBef>
        <a:spcAft>
          <a:spcPct val="0"/>
        </a:spcAft>
        <a:defRPr sz="10038">
          <a:solidFill>
            <a:schemeClr val="tx1"/>
          </a:solidFill>
          <a:latin typeface="Calibri" pitchFamily="34" charset="0"/>
          <a:ea typeface="Geneva" pitchFamily="50" charset="-128"/>
        </a:defRPr>
      </a:lvl6pPr>
      <a:lvl7pPr marL="456651" algn="ctr" defTabSz="1042529" rtl="0" eaLnBrk="1" fontAlgn="base" hangingPunct="1">
        <a:spcBef>
          <a:spcPct val="0"/>
        </a:spcBef>
        <a:spcAft>
          <a:spcPct val="0"/>
        </a:spcAft>
        <a:defRPr sz="10038">
          <a:solidFill>
            <a:schemeClr val="tx1"/>
          </a:solidFill>
          <a:latin typeface="Calibri" pitchFamily="34" charset="0"/>
          <a:ea typeface="Geneva" pitchFamily="50" charset="-128"/>
        </a:defRPr>
      </a:lvl7pPr>
      <a:lvl8pPr marL="684977" algn="ctr" defTabSz="1042529" rtl="0" eaLnBrk="1" fontAlgn="base" hangingPunct="1">
        <a:spcBef>
          <a:spcPct val="0"/>
        </a:spcBef>
        <a:spcAft>
          <a:spcPct val="0"/>
        </a:spcAft>
        <a:defRPr sz="10038">
          <a:solidFill>
            <a:schemeClr val="tx1"/>
          </a:solidFill>
          <a:latin typeface="Calibri" pitchFamily="34" charset="0"/>
          <a:ea typeface="Geneva" pitchFamily="50" charset="-128"/>
        </a:defRPr>
      </a:lvl8pPr>
      <a:lvl9pPr marL="913303" algn="ctr" defTabSz="1042529" rtl="0" eaLnBrk="1" fontAlgn="base" hangingPunct="1">
        <a:spcBef>
          <a:spcPct val="0"/>
        </a:spcBef>
        <a:spcAft>
          <a:spcPct val="0"/>
        </a:spcAft>
        <a:defRPr sz="10038">
          <a:solidFill>
            <a:schemeClr val="tx1"/>
          </a:solidFill>
          <a:latin typeface="Calibri" pitchFamily="34" charset="0"/>
          <a:ea typeface="Geneva" pitchFamily="50" charset="-128"/>
        </a:defRPr>
      </a:lvl9pPr>
    </p:titleStyle>
    <p:bodyStyle>
      <a:lvl1pPr marL="781698" indent="-781698" algn="l" defTabSz="104252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291" kern="1200">
          <a:solidFill>
            <a:schemeClr val="tx1"/>
          </a:solidFill>
          <a:latin typeface="+mn-lt"/>
          <a:ea typeface="Geneva" pitchFamily="50" charset="-128"/>
          <a:cs typeface="+mn-cs"/>
        </a:defRPr>
      </a:lvl1pPr>
      <a:lvl2pPr marL="1694209" indent="-651680" algn="l" defTabSz="104252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392" kern="1200">
          <a:solidFill>
            <a:schemeClr val="tx1"/>
          </a:solidFill>
          <a:latin typeface="+mn-lt"/>
          <a:ea typeface="Geneva" pitchFamily="50" charset="-128"/>
          <a:cs typeface="+mn-cs"/>
        </a:defRPr>
      </a:lvl2pPr>
      <a:lvl3pPr marL="2606718" indent="-521661" algn="l" defTabSz="104252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5493" kern="1200">
          <a:solidFill>
            <a:schemeClr val="tx1"/>
          </a:solidFill>
          <a:latin typeface="+mn-lt"/>
          <a:ea typeface="Geneva" pitchFamily="50" charset="-128"/>
          <a:cs typeface="+mn-cs"/>
        </a:defRPr>
      </a:lvl3pPr>
      <a:lvl4pPr marL="3649247" indent="-520868" algn="l" defTabSz="104252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4545" kern="1200">
          <a:solidFill>
            <a:schemeClr val="tx1"/>
          </a:solidFill>
          <a:latin typeface="+mn-lt"/>
          <a:ea typeface="Geneva" pitchFamily="50" charset="-128"/>
          <a:cs typeface="+mn-cs"/>
        </a:defRPr>
      </a:lvl4pPr>
      <a:lvl5pPr marL="4688604" indent="-517697" algn="l" defTabSz="104252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4545" kern="1200">
          <a:solidFill>
            <a:schemeClr val="tx1"/>
          </a:solidFill>
          <a:latin typeface="+mn-lt"/>
          <a:ea typeface="Geneva" pitchFamily="50" charset="-128"/>
          <a:cs typeface="+mn-cs"/>
        </a:defRPr>
      </a:lvl5pPr>
      <a:lvl6pPr marL="5734644" indent="-521332" algn="l" defTabSz="1042663" rtl="0" eaLnBrk="1" latinLnBrk="0" hangingPunct="1">
        <a:spcBef>
          <a:spcPct val="20000"/>
        </a:spcBef>
        <a:buFont typeface="Arial"/>
        <a:buChar char="•"/>
        <a:defRPr sz="4545" kern="1200">
          <a:solidFill>
            <a:schemeClr val="tx1"/>
          </a:solidFill>
          <a:latin typeface="+mn-lt"/>
          <a:ea typeface="+mn-ea"/>
          <a:cs typeface="+mn-cs"/>
        </a:defRPr>
      </a:lvl6pPr>
      <a:lvl7pPr marL="6777307" indent="-521332" algn="l" defTabSz="1042663" rtl="0" eaLnBrk="1" latinLnBrk="0" hangingPunct="1">
        <a:spcBef>
          <a:spcPct val="20000"/>
        </a:spcBef>
        <a:buFont typeface="Arial"/>
        <a:buChar char="•"/>
        <a:defRPr sz="4545" kern="1200">
          <a:solidFill>
            <a:schemeClr val="tx1"/>
          </a:solidFill>
          <a:latin typeface="+mn-lt"/>
          <a:ea typeface="+mn-ea"/>
          <a:cs typeface="+mn-cs"/>
        </a:defRPr>
      </a:lvl7pPr>
      <a:lvl8pPr marL="7819970" indent="-521332" algn="l" defTabSz="1042663" rtl="0" eaLnBrk="1" latinLnBrk="0" hangingPunct="1">
        <a:spcBef>
          <a:spcPct val="20000"/>
        </a:spcBef>
        <a:buFont typeface="Arial"/>
        <a:buChar char="•"/>
        <a:defRPr sz="4545" kern="1200">
          <a:solidFill>
            <a:schemeClr val="tx1"/>
          </a:solidFill>
          <a:latin typeface="+mn-lt"/>
          <a:ea typeface="+mn-ea"/>
          <a:cs typeface="+mn-cs"/>
        </a:defRPr>
      </a:lvl8pPr>
      <a:lvl9pPr marL="8862632" indent="-521332" algn="l" defTabSz="1042663" rtl="0" eaLnBrk="1" latinLnBrk="0" hangingPunct="1">
        <a:spcBef>
          <a:spcPct val="20000"/>
        </a:spcBef>
        <a:buFont typeface="Arial"/>
        <a:buChar char="•"/>
        <a:defRPr sz="45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42663" rtl="0" eaLnBrk="1" latinLnBrk="0" hangingPunct="1">
        <a:defRPr sz="4095" kern="1200">
          <a:solidFill>
            <a:schemeClr val="tx1"/>
          </a:solidFill>
          <a:latin typeface="+mn-lt"/>
          <a:ea typeface="+mn-ea"/>
          <a:cs typeface="+mn-cs"/>
        </a:defRPr>
      </a:lvl1pPr>
      <a:lvl2pPr marL="1042663" algn="l" defTabSz="1042663" rtl="0" eaLnBrk="1" latinLnBrk="0" hangingPunct="1">
        <a:defRPr sz="4095" kern="1200">
          <a:solidFill>
            <a:schemeClr val="tx1"/>
          </a:solidFill>
          <a:latin typeface="+mn-lt"/>
          <a:ea typeface="+mn-ea"/>
          <a:cs typeface="+mn-cs"/>
        </a:defRPr>
      </a:lvl2pPr>
      <a:lvl3pPr marL="2085325" algn="l" defTabSz="1042663" rtl="0" eaLnBrk="1" latinLnBrk="0" hangingPunct="1">
        <a:defRPr sz="4095" kern="1200">
          <a:solidFill>
            <a:schemeClr val="tx1"/>
          </a:solidFill>
          <a:latin typeface="+mn-lt"/>
          <a:ea typeface="+mn-ea"/>
          <a:cs typeface="+mn-cs"/>
        </a:defRPr>
      </a:lvl3pPr>
      <a:lvl4pPr marL="3127988" algn="l" defTabSz="1042663" rtl="0" eaLnBrk="1" latinLnBrk="0" hangingPunct="1">
        <a:defRPr sz="4095" kern="1200">
          <a:solidFill>
            <a:schemeClr val="tx1"/>
          </a:solidFill>
          <a:latin typeface="+mn-lt"/>
          <a:ea typeface="+mn-ea"/>
          <a:cs typeface="+mn-cs"/>
        </a:defRPr>
      </a:lvl4pPr>
      <a:lvl5pPr marL="4170651" algn="l" defTabSz="1042663" rtl="0" eaLnBrk="1" latinLnBrk="0" hangingPunct="1">
        <a:defRPr sz="4095" kern="1200">
          <a:solidFill>
            <a:schemeClr val="tx1"/>
          </a:solidFill>
          <a:latin typeface="+mn-lt"/>
          <a:ea typeface="+mn-ea"/>
          <a:cs typeface="+mn-cs"/>
        </a:defRPr>
      </a:lvl5pPr>
      <a:lvl6pPr marL="5213313" algn="l" defTabSz="1042663" rtl="0" eaLnBrk="1" latinLnBrk="0" hangingPunct="1">
        <a:defRPr sz="4095" kern="1200">
          <a:solidFill>
            <a:schemeClr val="tx1"/>
          </a:solidFill>
          <a:latin typeface="+mn-lt"/>
          <a:ea typeface="+mn-ea"/>
          <a:cs typeface="+mn-cs"/>
        </a:defRPr>
      </a:lvl6pPr>
      <a:lvl7pPr marL="6255976" algn="l" defTabSz="1042663" rtl="0" eaLnBrk="1" latinLnBrk="0" hangingPunct="1">
        <a:defRPr sz="4095" kern="1200">
          <a:solidFill>
            <a:schemeClr val="tx1"/>
          </a:solidFill>
          <a:latin typeface="+mn-lt"/>
          <a:ea typeface="+mn-ea"/>
          <a:cs typeface="+mn-cs"/>
        </a:defRPr>
      </a:lvl7pPr>
      <a:lvl8pPr marL="7298639" algn="l" defTabSz="1042663" rtl="0" eaLnBrk="1" latinLnBrk="0" hangingPunct="1">
        <a:defRPr sz="4095" kern="1200">
          <a:solidFill>
            <a:schemeClr val="tx1"/>
          </a:solidFill>
          <a:latin typeface="+mn-lt"/>
          <a:ea typeface="+mn-ea"/>
          <a:cs typeface="+mn-cs"/>
        </a:defRPr>
      </a:lvl8pPr>
      <a:lvl9pPr marL="8341301" algn="l" defTabSz="1042663" rtl="0" eaLnBrk="1" latinLnBrk="0" hangingPunct="1">
        <a:defRPr sz="40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el 2">
            <a:extLst>
              <a:ext uri="{FF2B5EF4-FFF2-40B4-BE49-F238E27FC236}">
                <a16:creationId xmlns:a16="http://schemas.microsoft.com/office/drawing/2014/main" id="{F300F4EC-70AA-4EDA-9DF2-694B615D3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69" y="859993"/>
            <a:ext cx="9152792" cy="2830270"/>
          </a:xfrm>
        </p:spPr>
        <p:txBody>
          <a:bodyPr/>
          <a:lstStyle/>
          <a:p>
            <a:pPr eaLnBrk="1" hangingPunct="1"/>
            <a:r>
              <a:rPr lang="en-GB" alt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Door Puzzles</a:t>
            </a:r>
            <a:br>
              <a:rPr lang="en-GB" alt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alt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Johannes Aslan, Maximilian Kellner, Thomas </a:t>
            </a:r>
            <a:r>
              <a:rPr lang="en-GB" altLang="de-DE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Kötzner</a:t>
            </a:r>
            <a:endParaRPr lang="en-GB" alt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DD0486-8B24-40A4-A8FF-0DB95D631F43}"/>
              </a:ext>
            </a:extLst>
          </p:cNvPr>
          <p:cNvSpPr txBox="1"/>
          <p:nvPr/>
        </p:nvSpPr>
        <p:spPr>
          <a:xfrm>
            <a:off x="1511003" y="6011292"/>
            <a:ext cx="3384376" cy="3240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algn="l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D68E28B-9DE9-4E6D-B5D9-233E8D95B26C}"/>
              </a:ext>
            </a:extLst>
          </p:cNvPr>
          <p:cNvSpPr txBox="1"/>
          <p:nvPr/>
        </p:nvSpPr>
        <p:spPr>
          <a:xfrm>
            <a:off x="510559" y="5199740"/>
            <a:ext cx="6041004" cy="5040000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algn="l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7200" dirty="0">
                <a:latin typeface="Times New Roman"/>
                <a:ea typeface="+mj-ea"/>
                <a:cs typeface="Times New Roman"/>
              </a:rPr>
              <a:t>laser</a:t>
            </a:r>
          </a:p>
          <a:p>
            <a:pPr marL="342900" marR="0" indent="-342900" algn="l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latin typeface="Times New Roman"/>
                <a:ea typeface="+mj-ea"/>
                <a:cs typeface="Times New Roman"/>
              </a:rPr>
              <a:t>1mW </a:t>
            </a:r>
            <a:r>
              <a:rPr lang="en-GB" sz="2400" dirty="0" err="1">
                <a:latin typeface="Times New Roman"/>
                <a:ea typeface="+mj-ea"/>
                <a:cs typeface="Times New Roman"/>
              </a:rPr>
              <a:t>Laserpointer</a:t>
            </a:r>
            <a:endParaRPr lang="en-GB" sz="2400" dirty="0">
              <a:latin typeface="Times New Roman"/>
              <a:ea typeface="+mj-ea"/>
              <a:cs typeface="Times New Roman"/>
            </a:endParaRPr>
          </a:p>
          <a:p>
            <a:pPr marL="342900" marR="0" indent="-342900" algn="l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latin typeface="Times New Roman"/>
                <a:ea typeface="+mj-ea"/>
                <a:cs typeface="Times New Roman"/>
              </a:rPr>
              <a:t>pulsed at 50 Hz</a:t>
            </a:r>
          </a:p>
          <a:p>
            <a:pPr marL="342900" marR="0" indent="-342900" algn="l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latin typeface="Times New Roman"/>
                <a:ea typeface="+mj-ea"/>
                <a:cs typeface="Times New Roman"/>
              </a:rPr>
              <a:t>Photodiode with integrated comparator used for detection of laser beam </a:t>
            </a:r>
          </a:p>
          <a:p>
            <a:pPr marL="342900" marR="0" indent="-342900" algn="l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latin typeface="Times New Roman"/>
                <a:ea typeface="+mj-ea"/>
                <a:cs typeface="Times New Roman"/>
              </a:rPr>
              <a:t>switched on/off over MQTT and </a:t>
            </a:r>
            <a:r>
              <a:rPr lang="en-GB" sz="2400" dirty="0" err="1">
                <a:latin typeface="Times New Roman"/>
                <a:ea typeface="+mj-ea"/>
                <a:cs typeface="Times New Roman"/>
              </a:rPr>
              <a:t>WiFi</a:t>
            </a:r>
            <a:endParaRPr lang="en-GB" sz="2400" dirty="0">
              <a:latin typeface="Times New Roman"/>
              <a:ea typeface="+mj-ea"/>
              <a:cs typeface="Times New Roman"/>
            </a:endParaRPr>
          </a:p>
          <a:p>
            <a:pPr marL="342900" marR="0" indent="-342900" algn="l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latin typeface="Times New Roman"/>
                <a:ea typeface="+mj-ea"/>
                <a:cs typeface="Times New Roman"/>
              </a:rPr>
              <a:t>laser is controllable with button</a:t>
            </a:r>
          </a:p>
          <a:p>
            <a:pPr marL="342900" marR="0" indent="-342900" algn="l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latin typeface="Times New Roman"/>
                <a:ea typeface="+mj-ea"/>
                <a:cs typeface="Times New Roman"/>
              </a:rPr>
              <a:t>3D printed custom case</a:t>
            </a:r>
          </a:p>
          <a:p>
            <a:pPr marL="342900" marR="0" indent="-342900" algn="l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latin typeface="Times New Roman"/>
                <a:ea typeface="+mj-ea"/>
                <a:cs typeface="Times New Roman"/>
              </a:rPr>
              <a:t>LED strip indicates state of laser</a:t>
            </a:r>
          </a:p>
          <a:p>
            <a:pPr marL="0" marR="0" indent="0" algn="l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2400" dirty="0">
              <a:latin typeface="Times New Roman"/>
              <a:ea typeface="+mj-ea"/>
              <a:cs typeface="Times New Roman"/>
            </a:endParaRPr>
          </a:p>
          <a:p>
            <a:pPr marL="0" marR="0" indent="0" algn="l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7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C11B959-A901-4A92-B7E0-5C9B76D7FB56}"/>
              </a:ext>
            </a:extLst>
          </p:cNvPr>
          <p:cNvSpPr txBox="1"/>
          <p:nvPr/>
        </p:nvSpPr>
        <p:spPr>
          <a:xfrm>
            <a:off x="6551563" y="10245927"/>
            <a:ext cx="6045914" cy="5040000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fusebox</a:t>
            </a:r>
            <a:endParaRPr kumimoji="0" lang="en-GB" sz="7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  <a:p>
            <a:pPr marL="457200" marR="0" indent="-457200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latin typeface="Times New Roman"/>
                <a:ea typeface="+mj-ea"/>
                <a:cs typeface="Times New Roman"/>
              </a:rPr>
              <a:t>designed custom PCB including 4 puzzles, power management and breakout</a:t>
            </a:r>
          </a:p>
          <a:p>
            <a:pPr marL="457200" marR="0" indent="-457200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latin typeface="Times New Roman"/>
                <a:ea typeface="+mj-ea"/>
                <a:cs typeface="Times New Roman"/>
              </a:rPr>
              <a:t>ESP32 to control different ICs via SPI &amp; I2C</a:t>
            </a:r>
          </a:p>
          <a:p>
            <a:pPr marL="457200" marR="0" indent="-457200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latin typeface="Times New Roman"/>
                <a:ea typeface="+mj-ea"/>
                <a:cs typeface="Times New Roman"/>
              </a:rPr>
              <a:t>led matrix, 4 digit 7 segment and led ring as user interface indicating progress</a:t>
            </a:r>
          </a:p>
          <a:p>
            <a:pPr marL="457200" marR="0" indent="-457200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latin typeface="Times New Roman"/>
                <a:ea typeface="+mj-ea"/>
                <a:cs typeface="Times New Roman"/>
              </a:rPr>
              <a:t>using </a:t>
            </a:r>
            <a:r>
              <a:rPr lang="en-GB" sz="2400" dirty="0" err="1">
                <a:latin typeface="Times New Roman"/>
                <a:ea typeface="+mj-ea"/>
                <a:cs typeface="Times New Roman"/>
              </a:rPr>
              <a:t>FreeRTOS</a:t>
            </a:r>
            <a:r>
              <a:rPr lang="en-GB" sz="2400" dirty="0">
                <a:latin typeface="Times New Roman"/>
                <a:ea typeface="+mj-ea"/>
                <a:cs typeface="Times New Roman"/>
              </a:rPr>
              <a:t> as operating system &amp; MQTT and </a:t>
            </a:r>
            <a:r>
              <a:rPr lang="en-GB" sz="2400" dirty="0" err="1">
                <a:latin typeface="Times New Roman"/>
                <a:ea typeface="+mj-ea"/>
                <a:cs typeface="Times New Roman"/>
              </a:rPr>
              <a:t>WiFi</a:t>
            </a:r>
            <a:r>
              <a:rPr lang="en-GB" sz="2400" dirty="0">
                <a:latin typeface="Times New Roman"/>
                <a:ea typeface="+mj-ea"/>
                <a:cs typeface="Times New Roman"/>
              </a:rPr>
              <a:t> for communication</a:t>
            </a:r>
          </a:p>
          <a:p>
            <a:pPr marL="457200" marR="0" indent="-457200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latin typeface="Times New Roman"/>
                <a:ea typeface="+mj-ea"/>
                <a:cs typeface="Times New Roman"/>
              </a:rPr>
              <a:t>4 different puzzles: rewiring0, rewiring1, </a:t>
            </a:r>
            <a:r>
              <a:rPr lang="en-GB" sz="2400" dirty="0" err="1">
                <a:latin typeface="Times New Roman"/>
                <a:ea typeface="+mj-ea"/>
                <a:cs typeface="Times New Roman"/>
              </a:rPr>
              <a:t>laserDetection</a:t>
            </a:r>
            <a:r>
              <a:rPr lang="en-GB" sz="2400" dirty="0">
                <a:latin typeface="Times New Roman"/>
                <a:ea typeface="+mj-ea"/>
                <a:cs typeface="Times New Roman"/>
              </a:rPr>
              <a:t> and potentiometer, can be solved in parallel</a:t>
            </a:r>
            <a:endParaRPr lang="en-GB" sz="2800" dirty="0">
              <a:latin typeface="Times New Roman"/>
              <a:ea typeface="+mj-ea"/>
              <a:cs typeface="Times New Roman"/>
            </a:endParaRPr>
          </a:p>
          <a:p>
            <a:pPr marR="0" algn="r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7200" dirty="0">
                <a:latin typeface="Times New Roman"/>
                <a:ea typeface="+mj-ea"/>
                <a:cs typeface="Times New Roman"/>
              </a:rPr>
              <a:t>  </a:t>
            </a:r>
            <a:endParaRPr kumimoji="0" lang="en-GB" sz="7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8FA891A-97AE-4304-957F-57B8D29C0FBE}"/>
              </a:ext>
            </a:extLst>
          </p:cNvPr>
          <p:cNvSpPr txBox="1"/>
          <p:nvPr/>
        </p:nvSpPr>
        <p:spPr>
          <a:xfrm>
            <a:off x="510559" y="15285927"/>
            <a:ext cx="6041004" cy="5040000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robot</a:t>
            </a:r>
          </a:p>
          <a:p>
            <a:pPr marL="342900" marR="0" indent="-342900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latin typeface="Times New Roman"/>
                <a:ea typeface="+mj-ea"/>
                <a:cs typeface="Times New Roman"/>
              </a:rPr>
              <a:t>controlled via PS2 controller</a:t>
            </a:r>
          </a:p>
          <a:p>
            <a:pPr marL="342900" marR="0" indent="-342900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Arduino Uno reads out commands due to highly sensitive receiver</a:t>
            </a:r>
          </a:p>
          <a:p>
            <a:pPr marL="342900" marR="0" indent="-342900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latin typeface="Times New Roman"/>
                <a:ea typeface="+mj-ea"/>
                <a:cs typeface="Times New Roman"/>
              </a:rPr>
              <a:t>controls indicator LEDs and motors</a:t>
            </a:r>
          </a:p>
          <a:p>
            <a:pPr marL="342900" marR="0" indent="-342900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ESP32 communicates via MQTT</a:t>
            </a:r>
          </a:p>
          <a:p>
            <a:pPr marL="342900" marR="0" indent="-342900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latin typeface="Times New Roman"/>
                <a:ea typeface="+mj-ea"/>
                <a:cs typeface="Times New Roman"/>
              </a:rPr>
              <a:t>switches on/off the robot</a:t>
            </a:r>
          </a:p>
          <a:p>
            <a:pPr marL="342900" marR="0" indent="-342900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latin typeface="Times New Roman"/>
                <a:ea typeface="+mj-ea"/>
                <a:cs typeface="Times New Roman"/>
              </a:rPr>
              <a:t>m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onitors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the battery voltage</a:t>
            </a:r>
          </a:p>
          <a:p>
            <a:pPr marL="342900" marR="0" indent="-342900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400" dirty="0">
              <a:latin typeface="Times New Roman"/>
              <a:ea typeface="+mj-ea"/>
              <a:cs typeface="Times New Roman"/>
            </a:endParaRPr>
          </a:p>
          <a:p>
            <a:pPr marL="342900" marR="0" indent="-342900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ESP32 inside button case </a:t>
            </a:r>
            <a:r>
              <a:rPr lang="en-GB" sz="2400" dirty="0">
                <a:latin typeface="Times New Roman"/>
                <a:ea typeface="+mj-ea"/>
                <a:cs typeface="Times New Roman"/>
              </a:rPr>
              <a:t>sends out command to open the door in case it gets pressed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  <a:p>
            <a:pPr marL="0" marR="0" indent="0" defTabSz="20878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  <p:pic>
        <p:nvPicPr>
          <p:cNvPr id="12" name="Grafik 11" descr="Ein Bild, das Schmutz, Ball, Spieler, Baseball enthält.&#10;&#10;Automatisch generierte Beschreibung">
            <a:extLst>
              <a:ext uri="{FF2B5EF4-FFF2-40B4-BE49-F238E27FC236}">
                <a16:creationId xmlns:a16="http://schemas.microsoft.com/office/drawing/2014/main" id="{8CC19F8B-BBE5-41B8-B703-70E5CFA920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7986" y1="30153" x2="56076" y2="24847"/>
                        <a14:backgroundMark x1="43155" y1="85918" x2="49380" y2="77857"/>
                        <a14:backgroundMark x1="49380" y1="77857" x2="49851" y2="62806"/>
                        <a14:backgroundMark x1="49851" y1="62806" x2="45313" y2="51990"/>
                        <a14:backgroundMark x1="45313" y1="51990" x2="39559" y2="74643"/>
                        <a14:backgroundMark x1="42510" y1="24541" x2="40774" y2="10357"/>
                        <a14:backgroundMark x1="40774" y1="10357" x2="40774" y2="10102"/>
                        <a14:backgroundMark x1="42956" y1="47092" x2="45089" y2="45102"/>
                        <a14:backgroundMark x1="56176" y1="24847" x2="70213" y2="57092"/>
                        <a14:backgroundMark x1="70213" y1="57092" x2="64608" y2="31786"/>
                        <a14:backgroundMark x1="55680" y1="88418" x2="59102" y2="84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564" r="26531"/>
          <a:stretch/>
        </p:blipFill>
        <p:spPr>
          <a:xfrm rot="5400000">
            <a:off x="8703234" y="5853378"/>
            <a:ext cx="2840564" cy="395598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F9A45B8-7D46-492C-BC92-29A4AD2237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408" l="9995" r="89980">
                        <a14:foregroundMark x1="44990" y1="90306" x2="47247" y2="90408"/>
                        <a14:foregroundMark x1="43849" y1="16480" x2="46478" y2="17959"/>
                        <a14:foregroundMark x1="40625" y1="16837" x2="41865" y2="14796"/>
                        <a14:backgroundMark x1="74926" y1="36939" x2="71057" y2="26837"/>
                        <a14:backgroundMark x1="47644" y1="15153" x2="49851" y2="18878"/>
                        <a14:backgroundMark x1="70164" y1="63418" x2="72421" y2="52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28" r="22481"/>
          <a:stretch/>
        </p:blipFill>
        <p:spPr>
          <a:xfrm rot="5400000">
            <a:off x="9245441" y="16817215"/>
            <a:ext cx="3103136" cy="360093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96481D3-CF6C-4036-854D-B35D0DA62C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9598" y1="66327" x2="60615" y2="60714"/>
                        <a14:backgroundMark x1="34201" y1="55357" x2="39063" y2="20714"/>
                        <a14:backgroundMark x1="24355" y1="78827" x2="33879" y2="80255"/>
                        <a14:backgroundMark x1="33879" y1="80255" x2="39087" y2="70408"/>
                        <a14:backgroundMark x1="39087" y1="70408" x2="40154" y2="73520"/>
                        <a14:backgroundMark x1="65699" y1="63622" x2="68180" y2="52959"/>
                        <a14:backgroundMark x1="68080" y1="39643" x2="56895" y2="24082"/>
                        <a14:backgroundMark x1="49454" y1="21888" x2="43031" y2="21735"/>
                        <a14:backgroundMark x1="40923" y1="21633" x2="43452" y2="22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19" t="10889" r="29630" b="7715"/>
          <a:stretch/>
        </p:blipFill>
        <p:spPr>
          <a:xfrm rot="5400000">
            <a:off x="6810791" y="17572169"/>
            <a:ext cx="2286563" cy="2455087"/>
          </a:xfrm>
          <a:prstGeom prst="rect">
            <a:avLst/>
          </a:prstGeom>
        </p:spPr>
      </p:pic>
      <p:pic>
        <p:nvPicPr>
          <p:cNvPr id="17" name="Grafik 16" descr="Ein Bild, das Gebäude, Kamin, Tisch enthält.&#10;&#10;Automatisch generierte Beschreibung">
            <a:extLst>
              <a:ext uri="{FF2B5EF4-FFF2-40B4-BE49-F238E27FC236}">
                <a16:creationId xmlns:a16="http://schemas.microsoft.com/office/drawing/2014/main" id="{BA8A2B70-9A0F-433F-87F0-C934A1A8CFD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73909" y1="17908" x2="76116" y2="24694"/>
                        <a14:foregroundMark x1="76116" y1="24694" x2="74826" y2="67347"/>
                        <a14:foregroundMark x1="74826" y1="67347" x2="73934" y2="75204"/>
                        <a14:foregroundMark x1="73934" y1="75204" x2="70809" y2="63112"/>
                        <a14:foregroundMark x1="73859" y1="80153" x2="51538" y2="82092"/>
                        <a14:foregroundMark x1="51538" y1="82092" x2="39831" y2="89235"/>
                        <a14:foregroundMark x1="39831" y1="89235" x2="32068" y2="87347"/>
                        <a14:foregroundMark x1="49454" y1="86071" x2="46503" y2="86990"/>
                        <a14:foregroundMark x1="63666" y1="64949" x2="66667" y2="70306"/>
                        <a14:foregroundMark x1="66667" y1="70306" x2="68700" y2="62296"/>
                        <a14:foregroundMark x1="68700" y1="62296" x2="68824" y2="53418"/>
                        <a14:foregroundMark x1="68824" y1="53418" x2="65278" y2="60357"/>
                        <a14:foregroundMark x1="65278" y1="60357" x2="62847" y2="68520"/>
                        <a14:foregroundMark x1="62847" y1="68520" x2="63790" y2="73622"/>
                        <a14:foregroundMark x1="76538" y1="23724" x2="75000" y2="16173"/>
                        <a14:foregroundMark x1="75000" y1="16173" x2="73065" y2="13929"/>
                        <a14:foregroundMark x1="35262" y1="17344" x2="35873" y2="17237"/>
                        <a14:foregroundMark x1="53630" y1="15617" x2="53869" y2="15663"/>
                        <a14:foregroundMark x1="53869" y1="15663" x2="57341" y2="15102"/>
                        <a14:foregroundMark x1="24479" y1="21276" x2="23388" y2="29082"/>
                        <a14:foregroundMark x1="23388" y1="29082" x2="26190" y2="70204"/>
                        <a14:foregroundMark x1="26190" y1="70204" x2="26339" y2="70663"/>
                        <a14:foregroundMark x1="23686" y1="22551" x2="22892" y2="28980"/>
                        <a14:foregroundMark x1="23909" y1="21173" x2="24132" y2="20714"/>
                        <a14:backgroundMark x1="31200" y1="16837" x2="35367" y2="16122"/>
                        <a14:backgroundMark x1="35367" y1="16122" x2="35640" y2="16122"/>
                        <a14:backgroundMark x1="36210" y1="16122" x2="43626" y2="15561"/>
                        <a14:backgroundMark x1="44296" y1="15357" x2="53596" y2="13214"/>
                        <a14:backgroundMark x1="51091" y1="14643" x2="70709" y2="11276"/>
                        <a14:backgroundMark x1="30754" y1="17296" x2="23834" y2="17449"/>
                        <a14:backgroundMark x1="43725" y1="15816" x2="44345" y2="1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47" t="9215" r="20591" b="4143"/>
          <a:stretch/>
        </p:blipFill>
        <p:spPr>
          <a:xfrm>
            <a:off x="755082" y="10786349"/>
            <a:ext cx="5551958" cy="3959156"/>
          </a:xfrm>
          <a:prstGeom prst="rect">
            <a:avLst/>
          </a:prstGeom>
        </p:spPr>
      </p:pic>
      <p:pic>
        <p:nvPicPr>
          <p:cNvPr id="18" name="Grafik 17" descr="Ein Bild, das Gebäude, sitzend, Essen, weiß enthält.&#10;&#10;Automatisch generierte Beschreibung">
            <a:extLst>
              <a:ext uri="{FF2B5EF4-FFF2-40B4-BE49-F238E27FC236}">
                <a16:creationId xmlns:a16="http://schemas.microsoft.com/office/drawing/2014/main" id="{B030D87D-C55E-41A9-A780-CB4BA51D013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62326" y1="33265" x2="66964" y2="37806"/>
                        <a14:foregroundMark x1="66964" y1="37806" x2="66964" y2="37806"/>
                        <a14:foregroundMark x1="25670" y1="58827" x2="24926" y2="67194"/>
                        <a14:foregroundMark x1="71429" y1="61735" x2="71900" y2="63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37" t="6928" r="23298" b="6500"/>
          <a:stretch/>
        </p:blipFill>
        <p:spPr>
          <a:xfrm>
            <a:off x="6911603" y="15254902"/>
            <a:ext cx="2817626" cy="21263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t" anchorCtr="0">
        <a:noAutofit/>
      </a:bodyPr>
      <a:lstStyle>
        <a:defPPr marL="0" marR="0" indent="0" algn="l" defTabSz="2087831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120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Times New Roman"/>
            <a:ea typeface="+mj-ea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Uni_Poster03_E1_Office_A0_RGB_Office2002</Template>
  <TotalTime>0</TotalTime>
  <Words>167</Words>
  <Application>Microsoft Office PowerPoint</Application>
  <PresentationFormat>Benutzerdefiniert</PresentationFormat>
  <Paragraphs>25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Geneva</vt:lpstr>
      <vt:lpstr>Calibri</vt:lpstr>
      <vt:lpstr>Times New Roman</vt:lpstr>
      <vt:lpstr>Office-Design</vt:lpstr>
      <vt:lpstr>Second Door Puzzles Johannes Aslan, Maximilian Kellner, Thomas Kötzner</vt:lpstr>
    </vt:vector>
  </TitlesOfParts>
  <Company>Quint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Second Door Puzzles</dc:title>
  <dc:creator>Marc Johannes Aslan</dc:creator>
  <cp:lastModifiedBy>Marc Johannes Aslan</cp:lastModifiedBy>
  <cp:revision>10</cp:revision>
  <cp:lastPrinted>2009-07-17T10:14:46Z</cp:lastPrinted>
  <dcterms:created xsi:type="dcterms:W3CDTF">2020-02-11T12:32:54Z</dcterms:created>
  <dcterms:modified xsi:type="dcterms:W3CDTF">2020-02-11T13:59:10Z</dcterms:modified>
</cp:coreProperties>
</file>